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80" r:id="rId2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B3BAF-D1D1-49B2-97FA-EF51130686DF}" type="datetimeFigureOut">
              <a:rPr lang="pt-BR" smtClean="0"/>
              <a:t>23/04/2012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628FE-1604-4D88-8D93-BB37D3F1BCA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B3BAF-D1D1-49B2-97FA-EF51130686DF}" type="datetimeFigureOut">
              <a:rPr lang="pt-BR" smtClean="0"/>
              <a:t>23/04/2012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628FE-1604-4D88-8D93-BB37D3F1BCA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B3BAF-D1D1-49B2-97FA-EF51130686DF}" type="datetimeFigureOut">
              <a:rPr lang="pt-BR" smtClean="0"/>
              <a:t>23/04/2012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628FE-1604-4D88-8D93-BB37D3F1BCA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B3BAF-D1D1-49B2-97FA-EF51130686DF}" type="datetimeFigureOut">
              <a:rPr lang="pt-BR" smtClean="0"/>
              <a:t>23/04/2012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628FE-1604-4D88-8D93-BB37D3F1BCA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B3BAF-D1D1-49B2-97FA-EF51130686DF}" type="datetimeFigureOut">
              <a:rPr lang="pt-BR" smtClean="0"/>
              <a:t>23/04/2012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628FE-1604-4D88-8D93-BB37D3F1BCA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B3BAF-D1D1-49B2-97FA-EF51130686DF}" type="datetimeFigureOut">
              <a:rPr lang="pt-BR" smtClean="0"/>
              <a:t>23/04/2012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628FE-1604-4D88-8D93-BB37D3F1BCA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B3BAF-D1D1-49B2-97FA-EF51130686DF}" type="datetimeFigureOut">
              <a:rPr lang="pt-BR" smtClean="0"/>
              <a:t>23/04/2012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628FE-1604-4D88-8D93-BB37D3F1BCA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B3BAF-D1D1-49B2-97FA-EF51130686DF}" type="datetimeFigureOut">
              <a:rPr lang="pt-BR" smtClean="0"/>
              <a:t>23/04/2012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628FE-1604-4D88-8D93-BB37D3F1BCA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B3BAF-D1D1-49B2-97FA-EF51130686DF}" type="datetimeFigureOut">
              <a:rPr lang="pt-BR" smtClean="0"/>
              <a:t>23/04/2012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628FE-1604-4D88-8D93-BB37D3F1BCA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B3BAF-D1D1-49B2-97FA-EF51130686DF}" type="datetimeFigureOut">
              <a:rPr lang="pt-BR" smtClean="0"/>
              <a:t>23/04/2012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628FE-1604-4D88-8D93-BB37D3F1BCA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B3BAF-D1D1-49B2-97FA-EF51130686DF}" type="datetimeFigureOut">
              <a:rPr lang="pt-BR" smtClean="0"/>
              <a:t>23/04/2012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628FE-1604-4D88-8D93-BB37D3F1BCA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7B3BAF-D1D1-49B2-97FA-EF51130686DF}" type="datetimeFigureOut">
              <a:rPr lang="pt-BR" smtClean="0"/>
              <a:t>23/04/2012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9628FE-1604-4D88-8D93-BB37D3F1BCAE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</p:spPr>
        <p:txBody>
          <a:bodyPr/>
          <a:lstStyle/>
          <a:p>
            <a:pPr algn="l"/>
            <a:r>
              <a:rPr lang="pt-BR" dirty="0" smtClean="0"/>
              <a:t>PROJETOS</a:t>
            </a:r>
            <a:endParaRPr lang="pt-BR" dirty="0"/>
          </a:p>
        </p:txBody>
      </p:sp>
      <p:sp>
        <p:nvSpPr>
          <p:cNvPr id="9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2249424"/>
            <a:ext cx="8229600" cy="1035560"/>
          </a:xfrm>
        </p:spPr>
        <p:txBody>
          <a:bodyPr/>
          <a:lstStyle/>
          <a:p>
            <a:r>
              <a:rPr lang="pt-BR" dirty="0" smtClean="0"/>
              <a:t>Logo</a:t>
            </a:r>
            <a:endParaRPr lang="pt-BR" dirty="0" smtClean="0"/>
          </a:p>
          <a:p>
            <a:pPr>
              <a:buNone/>
            </a:pPr>
            <a:endParaRPr lang="pt-BR" dirty="0" smtClean="0"/>
          </a:p>
          <a:p>
            <a:pPr>
              <a:buNone/>
            </a:pPr>
            <a:endParaRPr lang="pt-BR" sz="2000" dirty="0"/>
          </a:p>
        </p:txBody>
      </p:sp>
      <p:pic>
        <p:nvPicPr>
          <p:cNvPr id="11" name="Picture 3" descr="00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736305"/>
            <a:ext cx="6365850" cy="3861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 descr="010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" y="0"/>
            <a:ext cx="91376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1" descr="01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" y="0"/>
            <a:ext cx="91376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 descr="01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76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 descr="01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" y="0"/>
            <a:ext cx="91376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" descr="01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" y="0"/>
            <a:ext cx="91376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" descr="01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" y="0"/>
            <a:ext cx="91376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 descr="01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" y="0"/>
            <a:ext cx="91376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1" descr="015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" y="0"/>
            <a:ext cx="91376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1" descr="01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" y="0"/>
            <a:ext cx="91376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 descr="018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" y="0"/>
            <a:ext cx="91376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3"/>
          <p:cNvSpPr txBox="1"/>
          <p:nvPr/>
        </p:nvSpPr>
        <p:spPr>
          <a:xfrm>
            <a:off x="3887780" y="1792775"/>
            <a:ext cx="1476308" cy="6617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3700" dirty="0" smtClean="0">
                <a:solidFill>
                  <a:srgbClr val="0070C0"/>
                </a:solidFill>
                <a:latin typeface="Arial Narrow" pitchFamily="34" charset="0"/>
              </a:rPr>
              <a:t>fórmula</a:t>
            </a:r>
            <a:endParaRPr lang="pt-BR" sz="3700" dirty="0">
              <a:solidFill>
                <a:srgbClr val="0070C0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 descr="00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" y="0"/>
            <a:ext cx="91376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/>
        </p:nvSpPr>
        <p:spPr>
          <a:xfrm>
            <a:off x="1817766" y="4446077"/>
            <a:ext cx="1602106" cy="67710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3800" dirty="0" smtClean="0">
                <a:solidFill>
                  <a:srgbClr val="0070C0"/>
                </a:solidFill>
                <a:latin typeface="Arial Narrow" pitchFamily="34" charset="0"/>
              </a:rPr>
              <a:t>sintonia</a:t>
            </a:r>
            <a:endParaRPr lang="pt-BR" sz="3800" dirty="0">
              <a:solidFill>
                <a:srgbClr val="0070C0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fagundes\AppData\Local\Microsoft\Windows\Temporary Internet Files\Content.Outlook\TTRTWIH1\0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" y="0"/>
            <a:ext cx="913828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Projetos</a:t>
            </a:r>
            <a:endParaRPr kumimoji="0" lang="pt-BR" sz="4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457200" y="2249424"/>
            <a:ext cx="8229600" cy="1035560"/>
          </a:xfrm>
          <a:prstGeom prst="rect">
            <a:avLst/>
          </a:prstGeom>
        </p:spPr>
        <p:txBody>
          <a:bodyPr/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r>
              <a:rPr kumimoji="0" lang="pt-B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Padronização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endParaRPr kumimoji="0" lang="pt-B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" name="Grupo 7"/>
          <p:cNvGrpSpPr/>
          <p:nvPr/>
        </p:nvGrpSpPr>
        <p:grpSpPr>
          <a:xfrm>
            <a:off x="251520" y="3068960"/>
            <a:ext cx="8568952" cy="1581150"/>
            <a:chOff x="251520" y="3212976"/>
            <a:chExt cx="8568952" cy="1581150"/>
          </a:xfrm>
        </p:grpSpPr>
        <p:pic>
          <p:nvPicPr>
            <p:cNvPr id="2050" name="Picture 2" descr="C:\Users\vfagundes\AppData\Local\Microsoft\Windows\Temporary Internet Files\Content.Outlook\TTRTWIH1\AssinaturaMarioNeto02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51520" y="3212976"/>
              <a:ext cx="5715000" cy="1581150"/>
            </a:xfrm>
            <a:prstGeom prst="rect">
              <a:avLst/>
            </a:prstGeom>
            <a:noFill/>
          </p:spPr>
        </p:pic>
        <p:sp>
          <p:nvSpPr>
            <p:cNvPr id="6" name="Espaço Reservado para Conteúdo 2"/>
            <p:cNvSpPr txBox="1">
              <a:spLocks/>
            </p:cNvSpPr>
            <p:nvPr/>
          </p:nvSpPr>
          <p:spPr>
            <a:xfrm>
              <a:off x="5436096" y="3501008"/>
              <a:ext cx="3384376" cy="576064"/>
            </a:xfrm>
            <a:prstGeom prst="rect">
              <a:avLst/>
            </a:prstGeom>
          </p:spPr>
          <p:txBody>
            <a:bodyPr/>
            <a:lstStyle/>
            <a:p>
              <a:pPr marL="365760" marR="0" lvl="0" indent="-256032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3"/>
                </a:buClr>
                <a:buSzTx/>
                <a:tabLst/>
                <a:defRPr/>
              </a:pPr>
              <a:r>
                <a:rPr kumimoji="0" lang="pt-BR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Assinatura</a:t>
              </a:r>
              <a:r>
                <a:rPr kumimoji="0" lang="pt-BR" sz="2400" b="0" i="0" u="none" strike="noStrike" kern="1200" cap="none" spc="0" normalizeH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e-mail </a:t>
              </a:r>
            </a:p>
            <a:p>
              <a:pPr marL="365760" marR="0" lvl="0" indent="-256032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3"/>
                </a:buClr>
                <a:buSzTx/>
                <a:tabLst/>
                <a:defRPr/>
              </a:pPr>
              <a:r>
                <a:rPr kumimoji="0" lang="pt-BR" sz="2400" b="0" i="0" u="none" strike="noStrike" kern="1200" cap="none" spc="0" normalizeH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institucional</a:t>
              </a:r>
              <a:endPara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8" name="Grupo 8"/>
          <p:cNvGrpSpPr/>
          <p:nvPr/>
        </p:nvGrpSpPr>
        <p:grpSpPr>
          <a:xfrm>
            <a:off x="179512" y="5085184"/>
            <a:ext cx="8428062" cy="1485900"/>
            <a:chOff x="179512" y="5085184"/>
            <a:chExt cx="8428062" cy="1485900"/>
          </a:xfrm>
        </p:grpSpPr>
        <p:pic>
          <p:nvPicPr>
            <p:cNvPr id="3" name="Imagem 2" descr="cartao_visita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87824" y="5085184"/>
              <a:ext cx="5619750" cy="1485900"/>
            </a:xfrm>
            <a:prstGeom prst="rect">
              <a:avLst/>
            </a:prstGeom>
          </p:spPr>
        </p:pic>
        <p:sp>
          <p:nvSpPr>
            <p:cNvPr id="7" name="Espaço Reservado para Conteúdo 2"/>
            <p:cNvSpPr txBox="1">
              <a:spLocks/>
            </p:cNvSpPr>
            <p:nvPr/>
          </p:nvSpPr>
          <p:spPr>
            <a:xfrm>
              <a:off x="179512" y="5661248"/>
              <a:ext cx="3384376" cy="576064"/>
            </a:xfrm>
            <a:prstGeom prst="rect">
              <a:avLst/>
            </a:prstGeom>
          </p:spPr>
          <p:txBody>
            <a:bodyPr/>
            <a:lstStyle/>
            <a:p>
              <a:pPr marL="365760" marR="0" lvl="0" indent="-256032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3"/>
                </a:buClr>
                <a:buSzTx/>
                <a:tabLst/>
                <a:defRPr/>
              </a:pPr>
              <a:r>
                <a:rPr kumimoji="0" lang="pt-BR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Cartão de visitas</a:t>
              </a:r>
              <a:endPara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fagundes\AppData\Local\Microsoft\Windows\Temporary Internet Files\Content.Outlook\TTRTWIH1\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" y="0"/>
            <a:ext cx="9138285" cy="6858000"/>
          </a:xfrm>
          <a:prstGeom prst="rect">
            <a:avLst/>
          </a:prstGeom>
          <a:noFill/>
        </p:spPr>
      </p:pic>
      <p:sp>
        <p:nvSpPr>
          <p:cNvPr id="3" name="CaixaDeTexto 2"/>
          <p:cNvSpPr txBox="1"/>
          <p:nvPr/>
        </p:nvSpPr>
        <p:spPr>
          <a:xfrm>
            <a:off x="395536" y="476672"/>
            <a:ext cx="2160240" cy="543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aseline="-25000" dirty="0" smtClean="0"/>
              <a:t>PROPOSTA 2</a:t>
            </a:r>
            <a:endParaRPr lang="pt-BR" sz="4400" baseline="-25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logo 2_cartaovisit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84784"/>
            <a:ext cx="9096375" cy="2581275"/>
          </a:xfrm>
          <a:prstGeom prst="rect">
            <a:avLst/>
          </a:prstGeom>
        </p:spPr>
      </p:pic>
      <p:pic>
        <p:nvPicPr>
          <p:cNvPr id="2050" name="Picture 2" descr="C:\Users\vfagundes\AppData\Local\Microsoft\Windows\Temporary Internet Files\Content.Outlook\TTRTWIH1\AssinaturaMarioNeto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581128"/>
            <a:ext cx="5715000" cy="1581150"/>
          </a:xfrm>
          <a:prstGeom prst="rect">
            <a:avLst/>
          </a:prstGeom>
          <a:noFill/>
        </p:spPr>
      </p:pic>
      <p:sp>
        <p:nvSpPr>
          <p:cNvPr id="4" name="Retângulo 3"/>
          <p:cNvSpPr/>
          <p:nvPr/>
        </p:nvSpPr>
        <p:spPr>
          <a:xfrm>
            <a:off x="5652120" y="5085184"/>
            <a:ext cx="2664296" cy="684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lvl="0" indent="-256032">
              <a:spcBef>
                <a:spcPts val="300"/>
              </a:spcBef>
              <a:buClr>
                <a:schemeClr val="accent3"/>
              </a:buClr>
              <a:defRPr/>
            </a:pPr>
            <a:r>
              <a:rPr lang="pt-BR" dirty="0"/>
              <a:t>Assinatura e-mail </a:t>
            </a:r>
          </a:p>
          <a:p>
            <a:pPr marL="365760" lvl="0" indent="-256032">
              <a:spcBef>
                <a:spcPts val="300"/>
              </a:spcBef>
              <a:buClr>
                <a:schemeClr val="accent3"/>
              </a:buClr>
              <a:defRPr/>
            </a:pPr>
            <a:r>
              <a:rPr lang="pt-BR" dirty="0"/>
              <a:t>institucional</a:t>
            </a:r>
            <a:endParaRPr lang="pt-BR" dirty="0"/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395536" y="1052736"/>
            <a:ext cx="3384376" cy="576064"/>
          </a:xfrm>
          <a:prstGeom prst="rect">
            <a:avLst/>
          </a:prstGeom>
        </p:spPr>
        <p:txBody>
          <a:bodyPr/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tabLst/>
              <a:defRPr/>
            </a:pPr>
            <a:r>
              <a:rPr kumimoji="0" lang="pt-B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Cartão de visitas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 descr="00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" y="0"/>
            <a:ext cx="91376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 descr="00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" y="0"/>
            <a:ext cx="91376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 descr="00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76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 descr="005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76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 descr="00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" y="0"/>
            <a:ext cx="91376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1" descr="008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" y="0"/>
            <a:ext cx="91376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1" descr="009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76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20</Words>
  <Application>Microsoft Office PowerPoint</Application>
  <PresentationFormat>Apresentação na tela (4:3)</PresentationFormat>
  <Paragraphs>13</Paragraphs>
  <Slides>23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4" baseType="lpstr">
      <vt:lpstr>Tema do Office</vt:lpstr>
      <vt:lpstr>PROJETOS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PROJETOS</dc:title>
  <dc:creator>vfagundes</dc:creator>
  <cp:lastModifiedBy>vfagundes</cp:lastModifiedBy>
  <cp:revision>1</cp:revision>
  <dcterms:created xsi:type="dcterms:W3CDTF">2012-04-23T19:34:55Z</dcterms:created>
  <dcterms:modified xsi:type="dcterms:W3CDTF">2012-04-23T19:40:01Z</dcterms:modified>
</cp:coreProperties>
</file>